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83" d="100"/>
          <a:sy n="83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57422" y="214290"/>
            <a:ext cx="5825728" cy="98425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Әл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Фараби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атындағы Қазақ Ұлттық Университеті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География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және табиғатты пайдалану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факультеті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География,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жерге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орналастыру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және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кадастр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кафедрасы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214414" y="2428868"/>
            <a:ext cx="7711688" cy="314327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ru-RU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Пәннің аты</a:t>
            </a:r>
            <a:r>
              <a:rPr kumimoji="0" lang="ru-RU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Ауылшаруашылығы алқаптарын бағалау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kk-KZ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№1 дәріс</a:t>
            </a: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kk-KZ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kumimoji="0" lang="kk-KZ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Тақырыбы: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«Ауылшаруашылық жерлерін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бағалау» курсының мақсаты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Жерді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бағалау түсінігі, мақсаттары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принциптері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Бағалау объектісі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ретіндегі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жердің ерекшеліктері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kk-K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kk-KZ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kk-KZ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kk-KZ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Дәріскер г.ғ.к., проф. м.а Тоқбергенова А.А.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ресурстарына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272,5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жері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санаттарға бөлінген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Соның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мақсатындағы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категорияға жатады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Ауылшаруашылығы үшін берілген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мақсатқа арналған жерлер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ауылшаруашылығы мақсатындағы жерлер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танылады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2019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жылғы мәліметтерге сүйінсек ауылшаруашылық мақсатындағы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106 432,6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мың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құрайды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28860" y="214290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Кіріспе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43042" y="2285992"/>
            <a:ext cx="5429288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2857496"/>
            <a:ext cx="5429288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3357562"/>
            <a:ext cx="5429288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3929066"/>
            <a:ext cx="5429288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643042" y="4572008"/>
            <a:ext cx="5429288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43042" y="5072074"/>
            <a:ext cx="685804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1714488"/>
            <a:ext cx="5429288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Ауылшаруашылық мақсатындағы жерлерге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571612"/>
            <a:ext cx="7569518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алқаптары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егістік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шабындық,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жайылым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тыңайма,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көп жылдық көшеттер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ауылшаруашылыққа қолданылатын жерлер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жолдар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718618" y="3577670"/>
            <a:ext cx="41534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1357290" y="1500174"/>
            <a:ext cx="3714777" cy="99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357290" y="5643578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1357290" y="4786322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357290" y="4214818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357290" y="3571876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357290" y="3071810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357290" y="2500306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357290" y="2000240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4965703" y="1392223"/>
            <a:ext cx="21431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357166"/>
            <a:ext cx="7498080" cy="621510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мақсатындағы жерлердің нарықтық құнын бағалау негізі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өнімін 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қолданылатын жерлердің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рентасы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артық табыстың теориясында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жатыр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 кезегінде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табыс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табиғи жағдайлар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жердің сапасына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ғана емес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шығарылатын өнімнің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бағасымен 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ол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өнімінің сандық, сұраныс және ұсыныстарымен, нарықта өткізу, еңбек төлемінің деңгейі және ауылшаруашылық өнімдеріндегі басқа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шығындар капиталдың пайыздық мөлшері және ауылшаруашылығы табыстың қалыптасқан нормасына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анықталады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Прямая соединительная линия 58"/>
          <p:cNvCxnSpPr/>
          <p:nvPr/>
        </p:nvCxnSpPr>
        <p:spPr>
          <a:xfrm rot="10800000">
            <a:off x="4500562" y="5072074"/>
            <a:ext cx="107157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10800000">
            <a:off x="4572000" y="6286520"/>
            <a:ext cx="107157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0800000">
            <a:off x="4500562" y="714356"/>
            <a:ext cx="107157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10800000">
            <a:off x="4643438" y="1857364"/>
            <a:ext cx="107157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2643174" y="2571744"/>
            <a:ext cx="4786346" cy="157163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285728"/>
            <a:ext cx="3500462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071802" y="2714620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Ауылшаруашылық алаптарының құнына әсер ететін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факторлар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4414" y="285728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ауылшаруашылығын жүргізудегі негізгі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бағыттар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табиғи-климаттық жағдайлар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29256" y="285728"/>
            <a:ext cx="3500462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142976" y="1428736"/>
            <a:ext cx="3500462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429256" y="1428736"/>
            <a:ext cx="3500462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142976" y="4643446"/>
            <a:ext cx="3500462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500694" y="4643446"/>
            <a:ext cx="3429024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142976" y="5786454"/>
            <a:ext cx="3500462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500694" y="5786454"/>
            <a:ext cx="3429024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500694" y="214290"/>
            <a:ext cx="3429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ауыспалы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егіс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жүйесінің басымдығы және егістік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алаңының құрылымы;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42976" y="1500174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алаптарының түрлері;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00694" y="1643050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дақылдардың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өнімі;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14414" y="4643446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өнімінің нарыққа қатысты орналасқан орны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өнімді қайта өңдеу;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00694" y="4643446"/>
            <a:ext cx="342902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халықтың еңбекпен қамтылуы, тығыздылығы, әртүрлі әлеуметтік-демографиялық ерекшеліктері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2976" y="5786454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Жанғыш материалдың құны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ауылшаруашылық техникасы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шаруашылықтың инфрақұрылымы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00694" y="5786454"/>
            <a:ext cx="3429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пайдаланушылық түрі, ауылшаруашылық өндірісін жүргізудегі бағыты;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5400000">
            <a:off x="4144166" y="1642256"/>
            <a:ext cx="1857388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4001290" y="5214156"/>
            <a:ext cx="214314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215338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Ауылшаруашылық мақсатындағы жерлердің құнын бағалағанда мына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жағдайларды ескеру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қажет: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28736"/>
            <a:ext cx="7498080" cy="48006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шаруашылықтары және өзге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алаптар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өндірісін жүргізуге арналған құрылыс салынбаған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құрылыс нысандары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учаскелері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мүліктік кешенінің  құрамына кіретін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алаптары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ғимараттар, құрылыстар, ауылшаруашылық техникалары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үлесі.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85728"/>
            <a:ext cx="7933588" cy="621510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жерлерін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ауылшаруашылық мүлікті нарықтық бағалауда жерді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бағалаудың 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қағидалары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тәсілдерін пайдаланғанымен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өндірісін жүргізу ерекшеліктері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түсетін пайданың ерекшелігімен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ауылшаруашылық мүлкін бағалауда айырмашылықтар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бар.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Ерекшеліктері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96646" indent="-514350" algn="just">
              <a:buClrTx/>
              <a:buSzPct val="100000"/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шығынның құрамы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құрылымын анықтау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96646" indent="-514350" algn="just">
              <a:buClrTx/>
              <a:buSzPct val="100000"/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пайданың бағалау тәсілін анықтау;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96646" indent="-514350" algn="just">
              <a:buClrTx/>
              <a:buSzPct val="100000"/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максимальды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ауылшаруашылық өндірісіндегі тиімді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қағиданы пайдалану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96646" indent="-514350" algn="just">
              <a:buClrTx/>
              <a:buSzPct val="100000"/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элементтерді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таңдау 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объектілерді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сұрыптау критериі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2571744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Назарыңызға рақмет!!!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415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Презентация PowerPoint</vt:lpstr>
      <vt:lpstr>Презентация PowerPoint</vt:lpstr>
      <vt:lpstr>Ауылшаруашылық мақсатындағы жерлерге:</vt:lpstr>
      <vt:lpstr>Презентация PowerPoint</vt:lpstr>
      <vt:lpstr>Презентация PowerPoint</vt:lpstr>
      <vt:lpstr>Ауылшаруашылық мақсатындағы жерлердің құнын бағалағанда мына жағдайларды ескеру қажет: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kana</cp:lastModifiedBy>
  <cp:revision>5</cp:revision>
  <dcterms:created xsi:type="dcterms:W3CDTF">2020-06-26T14:22:06Z</dcterms:created>
  <dcterms:modified xsi:type="dcterms:W3CDTF">2020-06-29T05:28:21Z</dcterms:modified>
</cp:coreProperties>
</file>